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2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0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8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4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3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4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2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B6B24D-0517-4630-8493-CA4DC5812EA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5182DC9-0178-4652-A285-FB7D69B9E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/>
              <a:t>QRtick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rgbClr val="FFFFFF"/>
                </a:solidFill>
                <a:effectLst/>
                <a:latin typeface="-apple-system"/>
              </a:rPr>
              <a:t>Employee attendance and manage control using QR Codes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40F6B361-B50A-7B47-3402-C7C3A10F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956355"/>
            <a:ext cx="6257544" cy="46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33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Employee Profile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see</a:t>
            </a:r>
            <a:r>
              <a:rPr lang="en-US" sz="1800" dirty="0">
                <a:solidFill>
                  <a:srgbClr val="FFFFFF"/>
                </a:solidFill>
                <a:latin typeface="-apple-system"/>
              </a:rPr>
              <a:t> their profiles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9D369-29F7-CCC0-6BE0-364EF55E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9" y="0"/>
            <a:ext cx="316523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7551174" y="3429000"/>
            <a:ext cx="1046530" cy="2163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2CDC72A-C880-7D57-D876-58FAB97D4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0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Employee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Here shown weekly work schedule. Grey icons indicate off days.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8F015C-1BEE-8D86-5BE4-B8ACD32C4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00" y="0"/>
            <a:ext cx="3165231" cy="6858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12ED72-2F88-E97F-83DE-0A8A6FA4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97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 can slide this page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2FDF6-594D-6731-F5A5-B9C64867F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33" y="0"/>
            <a:ext cx="3165231" cy="685800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B4A69A-3BB4-8A29-F229-BAEE72A8C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58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 can slide this page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94D7D9-DF98-4D9F-0CC3-C52876F3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13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7588EA-F9A0-5407-C7E2-4C54496A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 can slide this page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8585-343C-1A32-044E-2C7C40AB006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958068" y="667247"/>
            <a:ext cx="1568245" cy="6199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6A1DCA-C5A7-6BF5-D1B2-FF5F0F02BFD4}"/>
              </a:ext>
            </a:extLst>
          </p:cNvPr>
          <p:cNvSpPr txBox="1">
            <a:spLocks/>
          </p:cNvSpPr>
          <p:nvPr/>
        </p:nvSpPr>
        <p:spPr>
          <a:xfrm>
            <a:off x="8526313" y="47300"/>
            <a:ext cx="2410650" cy="123989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-apple-system"/>
              </a:rPr>
              <a:t>This pie chart shows number of daily attendance results, like absent, present, late coming and early leaving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AC7D72-7537-70D5-369C-3B9A2C05D1D0}"/>
              </a:ext>
            </a:extLst>
          </p:cNvPr>
          <p:cNvSpPr txBox="1">
            <a:spLocks/>
          </p:cNvSpPr>
          <p:nvPr/>
        </p:nvSpPr>
        <p:spPr>
          <a:xfrm>
            <a:off x="8508395" y="1415741"/>
            <a:ext cx="2428568" cy="76003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Arrival and Departure times for the current day.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08F16-B6E8-A9C0-48D5-C64407BAB545}"/>
              </a:ext>
            </a:extLst>
          </p:cNvPr>
          <p:cNvCxnSpPr>
            <a:cxnSpLocks/>
          </p:cNvCxnSpPr>
          <p:nvPr/>
        </p:nvCxnSpPr>
        <p:spPr>
          <a:xfrm flipV="1">
            <a:off x="7089058" y="1984923"/>
            <a:ext cx="1416299" cy="2080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A4DE10-DE72-5168-D999-C35A4B86F03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181600" y="1795758"/>
            <a:ext cx="3326795" cy="2117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1000E0-7AD3-94AA-AD95-143956DE99D3}"/>
              </a:ext>
            </a:extLst>
          </p:cNvPr>
          <p:cNvCxnSpPr>
            <a:cxnSpLocks/>
          </p:cNvCxnSpPr>
          <p:nvPr/>
        </p:nvCxnSpPr>
        <p:spPr>
          <a:xfrm flipV="1">
            <a:off x="6207835" y="1559563"/>
            <a:ext cx="2297522" cy="1631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8578A-B0AB-BAA2-B5F8-6451F695EB6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256356" y="3296091"/>
            <a:ext cx="1252039" cy="1077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0691AFCB-53DE-A0DF-7F4F-6C3AEF4F3D09}"/>
              </a:ext>
            </a:extLst>
          </p:cNvPr>
          <p:cNvSpPr txBox="1">
            <a:spLocks/>
          </p:cNvSpPr>
          <p:nvPr/>
        </p:nvSpPr>
        <p:spPr>
          <a:xfrm>
            <a:off x="8508395" y="3055889"/>
            <a:ext cx="2428568" cy="48040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manually marking employee when leaving the work.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C81CB0C-847A-3100-13BC-00142F54333D}"/>
              </a:ext>
            </a:extLst>
          </p:cNvPr>
          <p:cNvSpPr txBox="1">
            <a:spLocks/>
          </p:cNvSpPr>
          <p:nvPr/>
        </p:nvSpPr>
        <p:spPr>
          <a:xfrm>
            <a:off x="8508395" y="3664859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manually marking employee when arriving to the work.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40D3AD-F609-7FC0-0363-9424B373CEB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373329" y="3954862"/>
            <a:ext cx="3135066" cy="565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EF7739E4-0C6A-FEC9-6B35-E748A9A8EBFA}"/>
              </a:ext>
            </a:extLst>
          </p:cNvPr>
          <p:cNvSpPr txBox="1">
            <a:spLocks/>
          </p:cNvSpPr>
          <p:nvPr/>
        </p:nvSpPr>
        <p:spPr>
          <a:xfrm>
            <a:off x="8505357" y="4823629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opening employee attendance results page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9F54E97-8A54-9D40-AAB7-63BB3F5DD7EB}"/>
              </a:ext>
            </a:extLst>
          </p:cNvPr>
          <p:cNvSpPr txBox="1">
            <a:spLocks/>
          </p:cNvSpPr>
          <p:nvPr/>
        </p:nvSpPr>
        <p:spPr>
          <a:xfrm>
            <a:off x="8505357" y="5514318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refreshing employee home page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8073211-F42F-EDA3-97A6-67F33DA1A372}"/>
              </a:ext>
            </a:extLst>
          </p:cNvPr>
          <p:cNvSpPr txBox="1">
            <a:spLocks/>
          </p:cNvSpPr>
          <p:nvPr/>
        </p:nvSpPr>
        <p:spPr>
          <a:xfrm>
            <a:off x="8508395" y="6205006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opening employees’ profile pages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C52F7F-4E74-9F04-705A-BD8A4E164F3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24847" y="6080081"/>
            <a:ext cx="983548" cy="414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C43375-1BBF-12A8-832A-0FB5D1964923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686068" y="5804321"/>
            <a:ext cx="1819289" cy="12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9CB76B-3BFF-3726-EF27-BFC59A4C022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827170" y="5113632"/>
            <a:ext cx="2678187" cy="568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btitle 2">
            <a:extLst>
              <a:ext uri="{FF2B5EF4-FFF2-40B4-BE49-F238E27FC236}">
                <a16:creationId xmlns:a16="http://schemas.microsoft.com/office/drawing/2014/main" id="{329B9CED-A0EE-CED2-3DD6-F881A8E8BB47}"/>
              </a:ext>
            </a:extLst>
          </p:cNvPr>
          <p:cNvSpPr txBox="1">
            <a:spLocks/>
          </p:cNvSpPr>
          <p:nvPr/>
        </p:nvSpPr>
        <p:spPr>
          <a:xfrm>
            <a:off x="8526313" y="2319365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Enter employee id for manual attendance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C35938-EA87-A996-BECD-D434AE063867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6175450" y="2609368"/>
            <a:ext cx="2350863" cy="959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B4DC136-A6BC-B396-9532-740BFEF7D743}"/>
              </a:ext>
            </a:extLst>
          </p:cNvPr>
          <p:cNvCxnSpPr>
            <a:cxnSpLocks/>
          </p:cNvCxnSpPr>
          <p:nvPr/>
        </p:nvCxnSpPr>
        <p:spPr>
          <a:xfrm>
            <a:off x="6244794" y="4441037"/>
            <a:ext cx="2255211" cy="104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ubtitle 2">
            <a:extLst>
              <a:ext uri="{FF2B5EF4-FFF2-40B4-BE49-F238E27FC236}">
                <a16:creationId xmlns:a16="http://schemas.microsoft.com/office/drawing/2014/main" id="{7EA2333F-A414-32AD-3F54-A72094E9E22C}"/>
              </a:ext>
            </a:extLst>
          </p:cNvPr>
          <p:cNvSpPr txBox="1">
            <a:spLocks/>
          </p:cNvSpPr>
          <p:nvPr/>
        </p:nvSpPr>
        <p:spPr>
          <a:xfrm>
            <a:off x="8505357" y="4361372"/>
            <a:ext cx="2428568" cy="3892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updating QR code</a:t>
            </a:r>
          </a:p>
        </p:txBody>
      </p:sp>
    </p:spTree>
    <p:extLst>
      <p:ext uri="{BB962C8B-B14F-4D97-AF65-F5344CB8AC3E}">
        <p14:creationId xmlns:p14="http://schemas.microsoft.com/office/powerpoint/2010/main" val="366145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ABDDD8-D908-0BC8-9254-4E2D1122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9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Employer can manually attend employees by providing their id and clicking arrival and departure buttons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90BD7-3837-E11D-3CE0-F8023EF409EF}"/>
              </a:ext>
            </a:extLst>
          </p:cNvPr>
          <p:cNvCxnSpPr>
            <a:cxnSpLocks/>
          </p:cNvCxnSpPr>
          <p:nvPr/>
        </p:nvCxnSpPr>
        <p:spPr>
          <a:xfrm flipV="1">
            <a:off x="7344697" y="3694602"/>
            <a:ext cx="1216288" cy="75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456903" y="3049737"/>
            <a:ext cx="3104082" cy="1404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2E91B8-17E6-9677-F887-880EC88E7BD8}"/>
              </a:ext>
            </a:extLst>
          </p:cNvPr>
          <p:cNvCxnSpPr>
            <a:cxnSpLocks/>
          </p:cNvCxnSpPr>
          <p:nvPr/>
        </p:nvCxnSpPr>
        <p:spPr>
          <a:xfrm flipV="1">
            <a:off x="5958348" y="2404872"/>
            <a:ext cx="2602637" cy="1203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4F2CFA-46CA-513A-9BDB-EC293996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ABDDD8-D908-0BC8-9254-4E2D1122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9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By clicking button with QR code icon, employer can change or update QR code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6371303" y="3049737"/>
            <a:ext cx="2189682" cy="1404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84DC33A-3015-5B7C-3A0B-65C1EF883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5" y="17206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9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ABDDD8-D908-0BC8-9254-4E2D1122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9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Employer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Employers can see employees’ daily attendance results and total working hours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486400" y="3049737"/>
            <a:ext cx="3074585" cy="2623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289767-ABB6-305A-AADA-4EF4C1198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0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0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Employer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92500" lnSpcReduction="20000"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Employers can see which employees </a:t>
            </a:r>
            <a:r>
              <a:rPr lang="en-US" sz="1800" dirty="0">
                <a:solidFill>
                  <a:srgbClr val="FFFFFF"/>
                </a:solidFill>
                <a:latin typeface="-apple-system"/>
              </a:rPr>
              <a:t>arrived late/ left early/absent by clicking bottom navigation bar buttons 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0CCD56-02B2-5D9A-225A-D84D57AB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58" y="0"/>
            <a:ext cx="3165231" cy="6858000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7DB7A4-5161-2C09-10FD-60A59C07B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Employer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</a:t>
            </a:r>
            <a:r>
              <a:rPr lang="en-US" sz="1800" dirty="0">
                <a:solidFill>
                  <a:srgbClr val="FFFFFF"/>
                </a:solidFill>
                <a:latin typeface="-apple-system"/>
              </a:rPr>
              <a:t>s can choose which day to see by clicking button with calendar icon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94B9C0-65EC-FF19-7B2C-D579EDBA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57" y="0"/>
            <a:ext cx="3165231" cy="6858000"/>
          </a:xfrm>
          <a:prstGeom prst="rect">
            <a:avLst/>
          </a:prstGeom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EBB8C7C1-DA2A-DF0F-BC58-D9B486936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73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/>
              <a:t>Login page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User can choose between employee and employer when logging in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362A79-27DF-CF5A-5852-398F14C7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42" y="0"/>
            <a:ext cx="3165231" cy="685800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677355-B033-63DB-EB48-218BF3F8C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4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ABDDD8-D908-0BC8-9254-4E2D1122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69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Profile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85000" lnSpcReduction="20000"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Employers can see employees’ profile pages by clicking list elements/can add new user by clicking add button./can delete users by clicking delete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486400" y="3049737"/>
            <a:ext cx="3074585" cy="2623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575D8C9-4A2A-C739-E5A1-1703F2E0F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4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Profile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85000" lnSpcReduction="20000"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Employers can see employees’ profile pages by clicking list elements/can add new user by clicking add button./can delete users by clicking delete button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575D8C9-4A2A-C739-E5A1-1703F2E0F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28" y="0"/>
            <a:ext cx="3165231" cy="68580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E3FE59-3181-DD17-DF2F-A9549610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43" y="0"/>
            <a:ext cx="3165231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E03990-8A7A-04E9-2F68-AFC031610C56}"/>
              </a:ext>
            </a:extLst>
          </p:cNvPr>
          <p:cNvCxnSpPr>
            <a:cxnSpLocks/>
          </p:cNvCxnSpPr>
          <p:nvPr/>
        </p:nvCxnSpPr>
        <p:spPr>
          <a:xfrm flipV="1">
            <a:off x="6754761" y="3049737"/>
            <a:ext cx="1806224" cy="2200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67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Profile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85000" lnSpcReduction="20000"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Employers can see employees’ profile pages by clicking list elements/can add new user by clicking add button./can delete users by clicking delete button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B2D9C4-0530-4EC7-5DD1-4B1D84B4F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995" y="0"/>
            <a:ext cx="3165231" cy="68580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CD627DB-C5A0-BBAE-853A-46EEF24E7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12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3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7259EE9-E786-9D43-D338-FA544AE37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26" y="0"/>
            <a:ext cx="316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Employer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By clicking these buttons employers can change working schedule times and working or not working days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427406" y="3049737"/>
            <a:ext cx="3133579" cy="1502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1EA7FD-B1CE-51DB-32EE-EEC922A4A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5" y="0"/>
            <a:ext cx="3165231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9677A3-6F61-6318-0260-7BDF7DB5CB6E}"/>
              </a:ext>
            </a:extLst>
          </p:cNvPr>
          <p:cNvCxnSpPr>
            <a:cxnSpLocks/>
          </p:cNvCxnSpPr>
          <p:nvPr/>
        </p:nvCxnSpPr>
        <p:spPr>
          <a:xfrm flipV="1">
            <a:off x="7659329" y="4032664"/>
            <a:ext cx="901656" cy="519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D19B6E-E469-DBE8-A587-B0874E8EF4A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413041" y="3429000"/>
            <a:ext cx="2147944" cy="1123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00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Employee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slide this page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9D369-29F7-CCC0-6BE0-364EF55E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9" y="0"/>
            <a:ext cx="3165231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8F015C-1BEE-8D86-5BE4-B8ACD32C4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2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Employee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slide this page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213E5B-347D-DCEA-CBFC-9DDD8FCB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2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Employee home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slide this page.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9D369-29F7-CCC0-6BE0-364EF55E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9" y="0"/>
            <a:ext cx="316523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BF8585-343C-1A32-044E-2C7C40AB006B}"/>
              </a:ext>
            </a:extLst>
          </p:cNvPr>
          <p:cNvCxnSpPr>
            <a:cxnSpLocks/>
          </p:cNvCxnSpPr>
          <p:nvPr/>
        </p:nvCxnSpPr>
        <p:spPr>
          <a:xfrm>
            <a:off x="7364361" y="1524000"/>
            <a:ext cx="11798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6A1DCA-C5A7-6BF5-D1B2-FF5F0F02BFD4}"/>
              </a:ext>
            </a:extLst>
          </p:cNvPr>
          <p:cNvSpPr txBox="1">
            <a:spLocks/>
          </p:cNvSpPr>
          <p:nvPr/>
        </p:nvSpPr>
        <p:spPr>
          <a:xfrm>
            <a:off x="8526313" y="780812"/>
            <a:ext cx="2410650" cy="1239894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-apple-system"/>
              </a:rPr>
              <a:t>This pie chart shows number of monthly attendance results, like absent, present, late coming and early leaving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01ECA7-8B77-CBA4-0CB6-AF33D0DB086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12147" y="328751"/>
            <a:ext cx="1514166" cy="107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749DAC4A-5C36-2DCE-3BBB-47423B3815F8}"/>
              </a:ext>
            </a:extLst>
          </p:cNvPr>
          <p:cNvSpPr txBox="1">
            <a:spLocks/>
          </p:cNvSpPr>
          <p:nvPr/>
        </p:nvSpPr>
        <p:spPr>
          <a:xfrm>
            <a:off x="8526313" y="82875"/>
            <a:ext cx="2410650" cy="491751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Current month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AC7D72-7537-70D5-369C-3B9A2C05D1D0}"/>
              </a:ext>
            </a:extLst>
          </p:cNvPr>
          <p:cNvSpPr txBox="1">
            <a:spLocks/>
          </p:cNvSpPr>
          <p:nvPr/>
        </p:nvSpPr>
        <p:spPr>
          <a:xfrm>
            <a:off x="8508395" y="2167068"/>
            <a:ext cx="2428568" cy="76003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Arrival and Departure times for the current day.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08F16-B6E8-A9C0-48D5-C64407BAB545}"/>
              </a:ext>
            </a:extLst>
          </p:cNvPr>
          <p:cNvCxnSpPr>
            <a:cxnSpLocks/>
          </p:cNvCxnSpPr>
          <p:nvPr/>
        </p:nvCxnSpPr>
        <p:spPr>
          <a:xfrm flipV="1">
            <a:off x="7487264" y="2749707"/>
            <a:ext cx="1021131" cy="679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A4DE10-DE72-5168-D999-C35A4B86F03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87613" y="2547085"/>
            <a:ext cx="1920782" cy="722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1000E0-7AD3-94AA-AD95-143956DE99D3}"/>
              </a:ext>
            </a:extLst>
          </p:cNvPr>
          <p:cNvCxnSpPr>
            <a:cxnSpLocks/>
          </p:cNvCxnSpPr>
          <p:nvPr/>
        </p:nvCxnSpPr>
        <p:spPr>
          <a:xfrm flipV="1">
            <a:off x="5373329" y="2274270"/>
            <a:ext cx="3135066" cy="1110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E8578A-B0AB-BAA2-B5F8-6451F695EB6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649497" y="3462385"/>
            <a:ext cx="858898" cy="314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0691AFCB-53DE-A0DF-7F4F-6C3AEF4F3D09}"/>
              </a:ext>
            </a:extLst>
          </p:cNvPr>
          <p:cNvSpPr txBox="1">
            <a:spLocks/>
          </p:cNvSpPr>
          <p:nvPr/>
        </p:nvSpPr>
        <p:spPr>
          <a:xfrm>
            <a:off x="8508395" y="3172382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scanning QR code when leaving the work.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C81CB0C-847A-3100-13BC-00142F54333D}"/>
              </a:ext>
            </a:extLst>
          </p:cNvPr>
          <p:cNvSpPr txBox="1">
            <a:spLocks/>
          </p:cNvSpPr>
          <p:nvPr/>
        </p:nvSpPr>
        <p:spPr>
          <a:xfrm>
            <a:off x="8508395" y="3930746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scanning QR code when arriving to the work.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40D3AD-F609-7FC0-0363-9424B373CEB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27544" y="3759078"/>
            <a:ext cx="2880851" cy="461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EF7739E4-0C6A-FEC9-6B35-E748A9A8EBFA}"/>
              </a:ext>
            </a:extLst>
          </p:cNvPr>
          <p:cNvSpPr txBox="1">
            <a:spLocks/>
          </p:cNvSpPr>
          <p:nvPr/>
        </p:nvSpPr>
        <p:spPr>
          <a:xfrm>
            <a:off x="8508395" y="4664861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opening employee attendance results page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9F54E97-8A54-9D40-AAB7-63BB3F5DD7EB}"/>
              </a:ext>
            </a:extLst>
          </p:cNvPr>
          <p:cNvSpPr txBox="1">
            <a:spLocks/>
          </p:cNvSpPr>
          <p:nvPr/>
        </p:nvSpPr>
        <p:spPr>
          <a:xfrm>
            <a:off x="8508395" y="5398976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refreshing employee home page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8073211-F42F-EDA3-97A6-67F33DA1A372}"/>
              </a:ext>
            </a:extLst>
          </p:cNvPr>
          <p:cNvSpPr txBox="1">
            <a:spLocks/>
          </p:cNvSpPr>
          <p:nvPr/>
        </p:nvSpPr>
        <p:spPr>
          <a:xfrm>
            <a:off x="8508395" y="6133091"/>
            <a:ext cx="2428568" cy="58000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Button for opening employee profile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C52F7F-4E74-9F04-705A-BD8A4E164F3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524847" y="6008166"/>
            <a:ext cx="983548" cy="414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C43375-1BBF-12A8-832A-0FB5D1964923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6689106" y="5688979"/>
            <a:ext cx="1819289" cy="12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9CB76B-3BFF-3726-EF27-BFC59A4C022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830208" y="4954864"/>
            <a:ext cx="2678187" cy="568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43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 err="1"/>
              <a:t>Qr</a:t>
            </a:r>
            <a:r>
              <a:rPr lang="en-US" sz="2800" dirty="0"/>
              <a:t> code scanner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-apple-system"/>
              </a:rPr>
              <a:t>By clicking these buttons employees can scan provided QR code in this page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9D369-29F7-CCC0-6BE0-364EF55E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9" y="0"/>
            <a:ext cx="3165231" cy="68580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D4B7909-A876-0CC2-00AE-AED78675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04" y="0"/>
            <a:ext cx="316523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90BD7-3837-E11D-3CE0-F8023EF409E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630160" y="3429000"/>
            <a:ext cx="967544" cy="411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577840" y="2692400"/>
            <a:ext cx="3019864" cy="100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6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Employee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see their monthly attendance results and total working hours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9D369-29F7-CCC0-6BE0-364EF55E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39" y="0"/>
            <a:ext cx="3165231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ECAC6-CF96-F288-4B19-4E6EC1DD116F}"/>
              </a:ext>
            </a:extLst>
          </p:cNvPr>
          <p:cNvCxnSpPr>
            <a:cxnSpLocks/>
          </p:cNvCxnSpPr>
          <p:nvPr/>
        </p:nvCxnSpPr>
        <p:spPr>
          <a:xfrm flipV="1">
            <a:off x="5712542" y="3429000"/>
            <a:ext cx="2885162" cy="200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D80CA5-C48A-0081-6C63-F64FD6181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0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Employee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 fontScale="92500" lnSpcReduction="20000"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Employees can see </a:t>
            </a:r>
            <a:r>
              <a:rPr lang="en-US" sz="1800" dirty="0">
                <a:solidFill>
                  <a:srgbClr val="FFFFFF"/>
                </a:solidFill>
                <a:latin typeface="-apple-system"/>
              </a:rPr>
              <a:t>days when they arrived late/ left early/absent by clicking bottom navigation bar buttons 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319E16-866E-2F30-9F15-0561AA75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75" y="0"/>
            <a:ext cx="3165231" cy="6858000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F34D59-3089-DF70-03DF-691D4046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7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A65E-62FF-CE8B-C97F-7D784B5C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Employee attendance results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6B51-F253-BE10-A5E9-EE9963D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-apple-system"/>
              </a:rPr>
              <a:t>Employee</a:t>
            </a:r>
            <a:r>
              <a:rPr lang="en-US" sz="1800" dirty="0">
                <a:solidFill>
                  <a:srgbClr val="FFFFFF"/>
                </a:solidFill>
                <a:latin typeface="-apple-system"/>
              </a:rPr>
              <a:t>s can choose which month to see by clicking button with calendar icon</a:t>
            </a:r>
            <a:endParaRPr lang="en-US" sz="18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26850D-730F-07D4-00DF-A9559EABD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61" y="0"/>
            <a:ext cx="3165231" cy="68580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FADE7DF-93B4-388C-E136-DE6C0E837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816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064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288</TotalTime>
  <Words>520</Words>
  <Application>Microsoft Office PowerPoint</Application>
  <PresentationFormat>Widescreen</PresentationFormat>
  <Paragraphs>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-apple-system</vt:lpstr>
      <vt:lpstr>Arial</vt:lpstr>
      <vt:lpstr>Gill Sans MT</vt:lpstr>
      <vt:lpstr>Parcel</vt:lpstr>
      <vt:lpstr>QRtick</vt:lpstr>
      <vt:lpstr>Login page</vt:lpstr>
      <vt:lpstr>Employee home page</vt:lpstr>
      <vt:lpstr>Employee home page</vt:lpstr>
      <vt:lpstr>Employee home page</vt:lpstr>
      <vt:lpstr>Qr code scanner page</vt:lpstr>
      <vt:lpstr>Employee attendance results page</vt:lpstr>
      <vt:lpstr>Employee attendance results page</vt:lpstr>
      <vt:lpstr>Employee attendance results page</vt:lpstr>
      <vt:lpstr>Employee Profile Page</vt:lpstr>
      <vt:lpstr>Employee home page</vt:lpstr>
      <vt:lpstr>Employer home page</vt:lpstr>
      <vt:lpstr>Employer home page</vt:lpstr>
      <vt:lpstr>Employer home page</vt:lpstr>
      <vt:lpstr>Employer home page</vt:lpstr>
      <vt:lpstr>Employer home page</vt:lpstr>
      <vt:lpstr>Employer attendance results page</vt:lpstr>
      <vt:lpstr>Employer attendance results page</vt:lpstr>
      <vt:lpstr>Employer attendance results page</vt:lpstr>
      <vt:lpstr>Employer Profile page</vt:lpstr>
      <vt:lpstr>Employer Profile page</vt:lpstr>
      <vt:lpstr>Employer Profile page</vt:lpstr>
      <vt:lpstr>Employer home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QRtick</dc:title>
  <dc:creator>MANASBEK RAKHMATULLOEV</dc:creator>
  <cp:lastModifiedBy>MANASBEK RAKHMATULLOEV</cp:lastModifiedBy>
  <cp:revision>2</cp:revision>
  <dcterms:created xsi:type="dcterms:W3CDTF">2022-06-13T17:40:56Z</dcterms:created>
  <dcterms:modified xsi:type="dcterms:W3CDTF">2022-06-13T22:28:58Z</dcterms:modified>
</cp:coreProperties>
</file>